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3" r:id="rId2"/>
    <p:sldId id="291" r:id="rId3"/>
    <p:sldId id="418" r:id="rId4"/>
    <p:sldId id="421" r:id="rId5"/>
    <p:sldId id="419" r:id="rId6"/>
    <p:sldId id="366" r:id="rId7"/>
    <p:sldId id="367" r:id="rId8"/>
    <p:sldId id="368" r:id="rId9"/>
    <p:sldId id="369" r:id="rId10"/>
    <p:sldId id="402" r:id="rId11"/>
    <p:sldId id="420" r:id="rId12"/>
    <p:sldId id="370" r:id="rId13"/>
    <p:sldId id="371" r:id="rId14"/>
    <p:sldId id="403" r:id="rId15"/>
    <p:sldId id="409" r:id="rId16"/>
    <p:sldId id="410" r:id="rId17"/>
    <p:sldId id="399" r:id="rId18"/>
    <p:sldId id="404" r:id="rId19"/>
    <p:sldId id="411" r:id="rId20"/>
    <p:sldId id="412" r:id="rId21"/>
    <p:sldId id="405" r:id="rId22"/>
    <p:sldId id="406" r:id="rId23"/>
    <p:sldId id="413" r:id="rId24"/>
    <p:sldId id="407" r:id="rId25"/>
    <p:sldId id="408" r:id="rId26"/>
    <p:sldId id="423" r:id="rId27"/>
    <p:sldId id="416" r:id="rId28"/>
    <p:sldId id="417" r:id="rId29"/>
    <p:sldId id="415" r:id="rId30"/>
    <p:sldId id="296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F50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9B285-9150-4C6B-81AF-9D366F141C4A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94C6E-7C50-4453-AB9A-39F600B8BE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7166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25D93-5FA4-4823-B574-D0F15E03DD91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63CB-EDD7-4E16-9E78-40CAA3AD6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6360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4A55-94B8-4999-9401-7C57FE0A9445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0A804-473F-4D51-A6AB-382589F812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8180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504EE-A05B-43B6-82B8-98A2410CCD05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04C8-7F16-42F0-9240-E8659DE830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5993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B3EB-308F-4223-9D4F-120E26AF1FF3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FEFE5-B1C8-41C4-B43D-A73230E30B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3938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4121E-E295-437A-BD4B-CDAF041CBB01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DDFD-605C-41B0-BD04-A7CBB5AAD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3075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FCA2-31E3-46EE-A1C1-A9DB6A1E5D39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193B9-1852-44B5-B4CE-D0BED27B11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925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2F3D-5FDD-44A4-BF6A-21123C6DD3A3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05E1-F0F1-4DB9-B063-9EDCE604CE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5255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31C8-04AA-4CA1-92C4-30820ADE9DB6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115C-5B1F-48CF-A747-0FAC8EA65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348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F3132-3933-495A-8AE6-2AF201CE175E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F0CE-4DD6-46B3-9D33-134C470B6A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8094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5D78E-6741-44B9-BB8A-0ACD33246108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3254-C7C4-422A-B8AD-7282DCAD9B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9433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1AD668-93C7-4249-9F70-FC57CB5D0D70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2AE6BF-0451-4678-A40E-D263365B1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ru.wikipedia.org/wiki/%D0%97%D0%B0%D0%BA%D0%BE%D0%BD%D1%8B_%D0%94%D0%B0%D0%BB%D1%8C%D1%82%D0%BE%D0%BD%D0%B0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Чувашский государственный университет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Раритетная лаборатория физики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10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идеального газа 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Лекцию подготовил</a:t>
            </a:r>
            <a:r>
              <a:rPr lang="ru-RU" altLang="ru-RU" sz="28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	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Сорокин Геннадий Михайлович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2023 год</a:t>
            </a: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2052" name="Picture 3" descr="C:\Users\Admin\Downloads\20220312_114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592263"/>
            <a:ext cx="2592387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Закон </a:t>
            </a:r>
            <a:r>
              <a:rPr lang="ru-RU" alt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Менделеева-Клапейрона</a:t>
            </a:r>
            <a:endParaRPr lang="ru-RU" sz="2800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2673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437112"/>
            <a:ext cx="4413870" cy="175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416824" cy="251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55576" y="296733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уравнение называется уравнение состояния идеального газа или уравнение </a:t>
            </a:r>
            <a:r>
              <a:rPr lang="ru-RU" alt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Клапейрона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Менделеева.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7277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770063"/>
            <a:ext cx="82089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Выразим массу и молярную массу  газа через мас-су одной молекулы </a:t>
            </a:r>
            <a:r>
              <a:rPr lang="en-US" altLang="ru-RU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altLang="ru-RU" sz="2800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90575" y="3913188"/>
            <a:ext cx="111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Здесь </a:t>
            </a:r>
            <a:endParaRPr lang="ru-RU" altLang="ru-RU" sz="1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684213" y="5649913"/>
            <a:ext cx="7775575" cy="54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   постоянная Больцмана.</a:t>
            </a:r>
          </a:p>
        </p:txBody>
      </p:sp>
      <p:graphicFrame>
        <p:nvGraphicFramePr>
          <p:cNvPr id="8205" name="Object 25"/>
          <p:cNvGraphicFramePr>
            <a:graphicFrameLocks noChangeAspect="1"/>
          </p:cNvGraphicFramePr>
          <p:nvPr/>
        </p:nvGraphicFramePr>
        <p:xfrm>
          <a:off x="1835150" y="2924175"/>
          <a:ext cx="5308600" cy="927100"/>
        </p:xfrm>
        <a:graphic>
          <a:graphicData uri="http://schemas.openxmlformats.org/presentationml/2006/ole">
            <p:oleObj spid="_x0000_s36875" name="Equation" r:id="rId3" imgW="5308600" imgH="927100" progId="">
              <p:embed/>
            </p:oleObj>
          </a:graphicData>
        </a:graphic>
      </p:graphicFrame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4" cstate="print">
            <a:lum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4437063"/>
            <a:ext cx="61198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473075"/>
            <a:ext cx="82089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Разделим правую и левую части этого уравнения на объем сосуда </a:t>
            </a:r>
            <a:r>
              <a:rPr lang="en-US" altLang="ru-RU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Object 23"/>
          <p:cNvGraphicFramePr>
            <a:graphicFrameLocks noChangeAspect="1"/>
          </p:cNvGraphicFramePr>
          <p:nvPr/>
        </p:nvGraphicFramePr>
        <p:xfrm>
          <a:off x="3491880" y="1772816"/>
          <a:ext cx="2743200" cy="819150"/>
        </p:xfrm>
        <a:graphic>
          <a:graphicData uri="http://schemas.openxmlformats.org/presentationml/2006/ole">
            <p:oleObj spid="_x0000_s37901" name="Equation" r:id="rId3" imgW="2743200" imgH="825500" progId="">
              <p:embed/>
            </p:oleObj>
          </a:graphicData>
        </a:graphic>
      </p:graphicFrame>
      <p:graphicFrame>
        <p:nvGraphicFramePr>
          <p:cNvPr id="6" name="Object 24"/>
          <p:cNvGraphicFramePr>
            <a:graphicFrameLocks noChangeAspect="1"/>
          </p:cNvGraphicFramePr>
          <p:nvPr/>
        </p:nvGraphicFramePr>
        <p:xfrm>
          <a:off x="1547813" y="2754313"/>
          <a:ext cx="1028700" cy="819150"/>
        </p:xfrm>
        <a:graphic>
          <a:graphicData uri="http://schemas.openxmlformats.org/presentationml/2006/ole">
            <p:oleObj spid="_x0000_s37902" name="Equation" r:id="rId4" imgW="1028700" imgH="825500" progId="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11188" y="2954338"/>
            <a:ext cx="820896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928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928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62928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6292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6292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92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92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92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6292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                  – число молекул в единице объема – концентрация молекул.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Из этого уравнения следует, что давление газа пря-мо пропорционально концентрации молекул.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Законы идеального газа для изо процессов.</a:t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предыдущем вопросе уже сформулировали так называемое уравнение состояния идеального газа – закон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Менделеева-Клайперона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связывающий между собой три макроскопических параметра газа: температуру, давление и объём.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3209701" cy="147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556792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Теперь же рассмотрим не произвольные процессы, а более частные случаи, когда неизменной величиной является один из макроскопических параметров. Начнём с изотермического процесса.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Определение.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Изотермический процесс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перехода идеального газа из одного состояния в другое без изменения температуры. Закон, описывающий связь меду параметрами газа при таком процессе, называется закон Бойля-Мариотта в честь двух учёных, практически одновременно выведших его: англичанина Роберта Бойля и француза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Эдма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Мариотта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933056"/>
            <a:ext cx="55816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Уравнение состояния идеального газа. Газовые законы - презентация онл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6515100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611188" y="333375"/>
            <a:ext cx="820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Закон </a:t>
            </a:r>
            <a:r>
              <a:rPr lang="ru-RU" alt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Бойль-Мариотта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20" y="1704796"/>
            <a:ext cx="8427835" cy="280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Пример изотермического процесса при разных температурах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938" y="2141537"/>
            <a:ext cx="4534270" cy="404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188913"/>
            <a:ext cx="7920038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Уравнение </a:t>
            </a:r>
            <a:r>
              <a:rPr lang="ru-RU" alt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Клайперона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Закон </a:t>
            </a:r>
            <a:r>
              <a:rPr lang="ru-RU" altLang="ru-RU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Менделеева-Клайперона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Законы 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идеального газа для 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 процессов.</a:t>
            </a:r>
            <a:endParaRPr lang="ru-RU" alt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Рассмотрим, наконец, третий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изопроцесс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Определение.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Изохорный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(или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изохорический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перехода идеального газа из одного состояния в другое при постоянном значении объёма. Процесс рассмотрен впервые французом Жаком Шарлем, поэтому закон носит его имя.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Шарля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1522413"/>
            <a:ext cx="80676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046" y="2078378"/>
            <a:ext cx="8387418" cy="271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Рассмотрим следующий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изопроцесс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изобарный процесс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Определение.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Изобарный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(или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изобарический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перехода идеального газа из одного состояния в другое при постоянном значении давления. Впервые такой процесс рассмотрел французский учённый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Жозеф-Луи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Гей-Люссак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Гей-Люссака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712" y="1722438"/>
            <a:ext cx="8613763" cy="401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12" y="1988840"/>
            <a:ext cx="846023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Дáльтон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(1766 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1844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английский физик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химик, открыл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  <a:hlinkClick r:id="rId2" tooltip="Законы Дальтона"/>
              </a:rPr>
              <a:t>закон парциальных давлений (закон Дальтона)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20888"/>
            <a:ext cx="27813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87624" y="476672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Дальтона</a:t>
            </a:r>
            <a:endParaRPr lang="ru-RU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469724" cy="43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10" y="1224268"/>
            <a:ext cx="7972038" cy="436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 графического решения задач на законы идеального газа.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588" y="2032000"/>
            <a:ext cx="73628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Уравнение </a:t>
            </a:r>
            <a:r>
              <a:rPr lang="ru-RU" alt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Клапейрона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1203325"/>
            <a:ext cx="7943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665163" y="2405063"/>
            <a:ext cx="7021512" cy="1143000"/>
          </a:xfrm>
        </p:spPr>
        <p:txBody>
          <a:bodyPr/>
          <a:lstStyle/>
          <a:p>
            <a:pPr eaLnBrk="1" hangingPunct="1"/>
            <a:r>
              <a:rPr lang="ru-RU" altLang="ru-RU" sz="4800" smtClean="0"/>
              <a:t>Спасибо за внимание!!!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7512050" y="2182813"/>
            <a:ext cx="1631950" cy="15144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9600" smtClean="0">
                <a:sym typeface="Wingdings" pitchFamily="2" charset="2"/>
              </a:rPr>
              <a:t></a:t>
            </a:r>
            <a:endParaRPr lang="ru-RU" sz="960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861048"/>
            <a:ext cx="30765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Французский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Клапейрон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течение десяти лет с 1821 по 1831 годы работал и преподавал в Санкт-Петербурге в Институте инженеров путей и сообщения. Благодаря своим научным исследованиям и разработкам передавал полученные знания юным студентам и аспирантам. Заведовал кафедрами механики и химии. Благодаря ученому появились новые разделы в курсе механики: о паровых машинах, ветряных мельницах. Француз обосновал и разделил курс механики на два раздела: прикладная механика и теоретическая механика. Талантливый ученый Бенуа Поль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Клапейрон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 уважаемым и почитаемым преподавателем как среди коллег так и среди обучающихся студентов.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67" y="404664"/>
            <a:ext cx="8386971" cy="573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95288" y="1563688"/>
            <a:ext cx="8497887" cy="493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молекулярно кинетической теории 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в том, чтобы установить связь 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 микроскопическими 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макроскопическими параметрами системы.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Определим давление идеального газа на стенки </a:t>
            </a:r>
            <a:endParaRPr lang="ru-RU" alt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сосуда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При своем хаотическом движении молекулы газа ударяются о стенки сосуда, в котором заключен газ, создавая тем самым давление газа на стенку.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8775" y="333375"/>
            <a:ext cx="878522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 системы из одного состояния в другое </a:t>
            </a:r>
            <a:r>
              <a:rPr lang="ru-RU" alt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назы-вают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процессом.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Состояние системы называют равновесным, если </a:t>
            </a:r>
            <a:r>
              <a:rPr lang="ru-RU" alt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па-раметры</a:t>
            </a: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 при отсутствии внешних воздействий остаются постоянными сколь угодно долго.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Еще в 18 веке опытным путем было установлено, что при обычных условиях параметры состояния многих газов хорошо подчиняются уравнению: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3670300" y="4149725"/>
          <a:ext cx="1333500" cy="819150"/>
        </p:xfrm>
        <a:graphic>
          <a:graphicData uri="http://schemas.openxmlformats.org/presentationml/2006/ole">
            <p:oleObj spid="_x0000_s33801" name="Equation" r:id="rId3" imgW="1333500" imgH="825500" progId="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58775" y="5013325"/>
            <a:ext cx="8605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en-US" altLang="ru-RU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константа  различная  для разных газов и  про-порциональная массе газа. Это уравнение называется уравнением Клапейрона.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315913"/>
            <a:ext cx="8280400" cy="19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Согласно закону Авогадро моли любых газов при одинаковых температуре и давлении занимают одинаковые объемы. </a:t>
            </a: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9750" y="2135188"/>
            <a:ext cx="8280400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При нормальных условиях (температура 0 </a:t>
            </a:r>
            <a:r>
              <a:rPr lang="ru-RU" altLang="ru-RU" sz="28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или 273, 15 К, давление 1, 013 10</a:t>
            </a:r>
            <a:r>
              <a:rPr lang="ru-RU" altLang="ru-RU" sz="28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Па) объем моля любого газа равен 22,4 10</a:t>
            </a:r>
            <a:r>
              <a:rPr lang="ru-RU" altLang="ru-RU" sz="28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</a:t>
            </a:r>
            <a:r>
              <a:rPr lang="ru-RU" altLang="ru-RU" sz="2800" baseline="30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Отсюда следует, что в случае, когда количество газа равно одному молю, константа </a:t>
            </a:r>
            <a:r>
              <a:rPr lang="en-US" altLang="ru-RU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уравнении  Кла-пейрона будет одинаковой для всех газов. 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11188" y="387350"/>
            <a:ext cx="82089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Эту общую для всех газов постоянную называют молярной (универсальной) газовой постоянной и обозначают буквой </a:t>
            </a:r>
            <a:r>
              <a:rPr lang="en-US" altLang="ru-RU" sz="28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altLang="ru-RU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1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3705225" y="1773238"/>
          <a:ext cx="1733550" cy="428625"/>
        </p:xfrm>
        <a:graphic>
          <a:graphicData uri="http://schemas.openxmlformats.org/presentationml/2006/ole">
            <p:oleObj spid="_x0000_s35866" name="Equation" r:id="rId3" imgW="1739900" imgH="431800" progId="">
              <p:embed/>
            </p:oleObj>
          </a:graphicData>
        </a:graphic>
      </p:graphicFrame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5853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2260600"/>
            <a:ext cx="71231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363</Words>
  <Application>Microsoft Office PowerPoint</Application>
  <PresentationFormat>Экран (4:3)</PresentationFormat>
  <Paragraphs>48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Equation</vt:lpstr>
      <vt:lpstr>               Чувашский государственный университет Раритетная лаборатория физики raritet.chuvsu.ru  Лекция 10  Законы идеального газа       Лекцию подготовил            доцент кафедры общей физики       Сорокин Геннадий Михайлович     2023 год</vt:lpstr>
      <vt:lpstr>Слайд 2</vt:lpstr>
      <vt:lpstr>1. Уравнение Клапейрона </vt:lpstr>
      <vt:lpstr>                 Французский физик Клапейрон в течение десяти лет с 1821 по 1831 годы работал и преподавал в Санкт-Петербурге в Институте инженеров путей и сообщения. Благодаря своим научным исследованиям и разработкам передавал полученные знания юным студентам и аспирантам. Заведовал кафедрами механики и химии. Благодаря ученому появились новые разделы в курсе механики: о паровых машинах, ветряных мельницах. Француз обосновал и разделил курс механики на два раздела: прикладная механика и теоретическая механика. Талантливый ученый Бенуа Поль Клапейрон был уважаемым и почитаемым преподавателем как среди коллег так и среди обучающихся студентов.</vt:lpstr>
      <vt:lpstr>Слайд 5</vt:lpstr>
      <vt:lpstr>Слайд 6</vt:lpstr>
      <vt:lpstr>Слайд 7</vt:lpstr>
      <vt:lpstr>Слайд 8</vt:lpstr>
      <vt:lpstr>Слайд 9</vt:lpstr>
      <vt:lpstr>2. Закон Менделеева-Клапейрона</vt:lpstr>
      <vt:lpstr>Слайд 11</vt:lpstr>
      <vt:lpstr>Слайд 12</vt:lpstr>
      <vt:lpstr>Слайд 13</vt:lpstr>
      <vt:lpstr>        3. Законы идеального газа для изо процессов.     В предыдущем вопросе уже сформулировали так называемое уравнение состояния идеального газа – закон Менделеева-Клайперона, связывающий между собой три макроскопических параметра газа: температуру, давление и объём. </vt:lpstr>
      <vt:lpstr>Слайд 15</vt:lpstr>
      <vt:lpstr>     Определение. Изотермический процесс – процесс перехода идеального газа из одного состояния в другое без изменения температуры. Закон, описывающий связь меду параметрами газа при таком процессе, называется закон Бойля-Мариотта в честь двух учёных, практически одновременно выведших его: англичанина Роберта Бойля и француза Эдма Мариотта</vt:lpstr>
      <vt:lpstr>Слайд 17</vt:lpstr>
      <vt:lpstr>Слайд 18</vt:lpstr>
      <vt:lpstr>Пример изотермического процесса при разных температурах</vt:lpstr>
      <vt:lpstr>             Рассмотрим, наконец, третий изопроцесс.  Определение. Изохорный (или изохорический) процесс – процесс перехода идеального газа из одного состояния в другое при постоянном значении объёма. Процесс рассмотрен впервые французом Жаком Шарлем, поэтому закон носит его имя. </vt:lpstr>
      <vt:lpstr>Закон Шарля</vt:lpstr>
      <vt:lpstr>Слайд 22</vt:lpstr>
      <vt:lpstr>            Рассмотрим следующий изопроцесс – изобарный процесс Определение. Изобарный (или изобарический) процесс – процесс перехода идеального газа из одного состояния в другое при постоянном значении давления. Впервые такой процесс рассмотрел французский учённый Жозеф-Луи Гей-Люссак </vt:lpstr>
      <vt:lpstr>Закон Гей-Люссака</vt:lpstr>
      <vt:lpstr>Слайд 25</vt:lpstr>
      <vt:lpstr>      Джон Дáльтон  (1766 г - 1844 г )— английский физик и химик, открыл закон парциальных давлений (закон Дальтона)</vt:lpstr>
      <vt:lpstr>Слайд 27</vt:lpstr>
      <vt:lpstr>Слайд 28</vt:lpstr>
      <vt:lpstr>Пример графического решения задач на законы идеального газа.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Admin</cp:lastModifiedBy>
  <cp:revision>236</cp:revision>
  <dcterms:created xsi:type="dcterms:W3CDTF">2014-04-20T09:05:48Z</dcterms:created>
  <dcterms:modified xsi:type="dcterms:W3CDTF">2023-11-21T22:20:51Z</dcterms:modified>
</cp:coreProperties>
</file>